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60" r:id="rId4"/>
    <p:sldId id="264" r:id="rId5"/>
    <p:sldId id="273" r:id="rId6"/>
    <p:sldId id="274" r:id="rId7"/>
    <p:sldId id="256" r:id="rId8"/>
    <p:sldId id="258" r:id="rId9"/>
    <p:sldId id="266" r:id="rId10"/>
    <p:sldId id="259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660"/>
  </p:normalViewPr>
  <p:slideViewPr>
    <p:cSldViewPr snapToGrid="0">
      <p:cViewPr>
        <p:scale>
          <a:sx n="41" d="100"/>
          <a:sy n="41" d="100"/>
        </p:scale>
        <p:origin x="112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1E0DF-1D79-54CD-4650-6D7EB08FC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3B773A-EEC3-34F0-88BF-020CE4061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9A641B-4D38-DB85-B759-E3101C87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1CA86E-C8E5-4144-6ABE-E473CCBD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48F66F-9059-A9A5-5EC8-45A2AC36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503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56D37-8C05-3E5F-2132-EDDC434B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5A23BF-435F-9B41-4EB9-D2375F4C5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C6DDF8-7251-0C00-CC8E-69D7477FD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A3A001-4629-DFE7-8DA0-161BDD89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24660C-C6BD-12E8-790C-8784486E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389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16E35-C591-138E-23A0-A3DA6E634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B50F58-30FE-623E-D1B4-E87198051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56F22E-F263-B414-ECD4-3008E027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8261E-4596-732A-0B67-A39170A1E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843BC6-0C55-4A23-FDA8-7AAA12B4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5648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6163B-CA6D-C224-8864-15AB298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FDD457-6EFF-3884-67E9-56A94F1B3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712B85-AA4B-6CC3-750A-442941A2D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832DD6-61FC-C703-6C08-B224FD3B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1218E5-B2C6-C617-E4BD-ABDD4FE4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874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8AC9A-9A31-1934-A5E9-970EF6B6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40E1B0-13F2-5352-540B-E086EF3DF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6A87D9-A3C8-7DE8-EFAC-095F1A1E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94D72D-ED0D-2E2F-81F6-45A67CFF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F6942-50B7-FF01-88EB-3E3E6F2D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650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64454-5EBB-EF38-9046-F0CC0B6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B87BD5-B64B-E5DE-A40B-C30CB95B7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DBFF9B-F781-F644-9BD6-88EC5FFA3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BF628C-0139-F35C-D456-F0D9F469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844C37-B64F-6ACE-012D-3AF346A6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2CE2AE-69A5-C5B0-F6D5-EA7CC51D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29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19582-0C8D-C12C-D51D-7A01DE59B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BDD40D-A460-E07A-0609-98019C106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C70720-D751-2D21-3E79-609EBC612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C670DB-2F93-545B-2B99-E9A186B3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965FB1-BDB3-C528-5290-1317D99C7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DD8591-2C4C-416B-AE08-D067858E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B2EA6D-9B02-47ED-0E2C-B1C84F05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1471A45-5D40-CFAE-A168-8A71802D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19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EDF3D-92E5-5435-721E-14AAF43C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6258F2-982E-D042-BFE5-B5D8EB5F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C35A47-4399-300B-0F3F-FA59515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BBC672-3A06-0959-17B2-71DE116E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542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4B0AC8-8300-256D-E2D5-867FC23D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9486AC9-77DE-3F5A-2071-71E13E1BC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1C76CB-507F-A055-E17B-E160EA1A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096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54A12-512F-A98C-63BA-82B0F480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356B8F-44AF-72AF-369E-C87AE9D35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512AB7-7BB6-F934-EE32-9BAD05A78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736C6E-ABD3-09D5-06B7-A8B85A04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0AA089-D343-9ED8-77F8-23FB2C88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F4EE02-6F7F-8C63-00FF-571EC5B1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1607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9E223-9977-50F0-39E9-B6373553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77BDFE-747C-5951-5655-E81882910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733E46-8645-20FB-10C9-F4C663437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B84FA6-DBCA-112B-3082-B56D29B8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6EBA0C-67DB-74F2-3811-7BCE1BCE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C7447A-A22E-7AF2-0EC9-509CDBC9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052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C381CE-CBEE-BC6C-DD98-02E5A5A2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D5021D-5802-6F9E-C1EF-1A5241563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0E892-469F-DEBC-FCC6-583BEEC50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828F9C-C284-4C60-81EC-ADA2E4618BD1}" type="datetimeFigureOut">
              <a:rPr lang="es-CO" smtClean="0"/>
              <a:t>16/03/2025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7065C-FAE7-0C2D-F76B-BA87C3734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78C77E-B47F-FBE2-2E33-8CE04D853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883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F6DA7061-0678-60A4-3634-A73E4B2ED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7" y="967266"/>
            <a:ext cx="5253854" cy="4541237"/>
          </a:xfrm>
          <a:prstGeom prst="ellipse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26E6D57-A325-380E-C122-64C3F7CE5077}"/>
              </a:ext>
            </a:extLst>
          </p:cNvPr>
          <p:cNvSpPr/>
          <p:nvPr/>
        </p:nvSpPr>
        <p:spPr>
          <a:xfrm rot="5400000">
            <a:off x="7690825" y="-617884"/>
            <a:ext cx="1283109" cy="522642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854088-0A5D-4991-2E85-24E8952FE76C}"/>
              </a:ext>
            </a:extLst>
          </p:cNvPr>
          <p:cNvSpPr txBox="1"/>
          <p:nvPr/>
        </p:nvSpPr>
        <p:spPr>
          <a:xfrm>
            <a:off x="5995734" y="1395163"/>
            <a:ext cx="4949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dirty="0">
                <a:solidFill>
                  <a:schemeClr val="bg1"/>
                </a:solidFill>
                <a:latin typeface="Amasis MT Pro Black" panose="02040A04050005020304" pitchFamily="18" charset="0"/>
              </a:rPr>
              <a:t>PIXEL UP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4CD32C4-F57A-2211-1D01-234D6E10FA0C}"/>
              </a:ext>
            </a:extLst>
          </p:cNvPr>
          <p:cNvSpPr/>
          <p:nvPr/>
        </p:nvSpPr>
        <p:spPr>
          <a:xfrm rot="5400000">
            <a:off x="7844382" y="1513358"/>
            <a:ext cx="1501220" cy="6489071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C4CE539-209F-FD5E-D0B4-B427D90FCC52}"/>
              </a:ext>
            </a:extLst>
          </p:cNvPr>
          <p:cNvSpPr txBox="1"/>
          <p:nvPr/>
        </p:nvSpPr>
        <p:spPr>
          <a:xfrm>
            <a:off x="5719167" y="4219284"/>
            <a:ext cx="5751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DESARROLLO DE NUEVAS TECNOLOGÍAS</a:t>
            </a:r>
          </a:p>
        </p:txBody>
      </p:sp>
    </p:spTree>
    <p:extLst>
      <p:ext uri="{BB962C8B-B14F-4D97-AF65-F5344CB8AC3E}">
        <p14:creationId xmlns:p14="http://schemas.microsoft.com/office/powerpoint/2010/main" val="257477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8EB76-A7A3-1F20-5FD0-A9B35EAC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CA206DE2-22A8-7DBF-8507-98BFF155D4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94000"/>
            </a:blip>
            <a:stretch>
              <a:fillRect/>
            </a:stretch>
          </a:blipFill>
          <a:effectLst>
            <a:outerShdw blurRad="50800" dist="50800" dir="54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E1B04EB-B8C7-B5B2-2BA4-5E8568B8BF4F}"/>
              </a:ext>
            </a:extLst>
          </p:cNvPr>
          <p:cNvSpPr/>
          <p:nvPr/>
        </p:nvSpPr>
        <p:spPr>
          <a:xfrm>
            <a:off x="0" y="0"/>
            <a:ext cx="12192000" cy="68137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7000">
                <a:schemeClr val="tx1">
                  <a:lumMod val="95000"/>
                  <a:lumOff val="5000"/>
                </a:schemeClr>
              </a:gs>
              <a:gs pos="9000">
                <a:srgbClr val="0D0D0D">
                  <a:alpha val="99000"/>
                </a:srgb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DB91B0B-CFE9-F262-2F3A-1D78C505C4FC}"/>
              </a:ext>
            </a:extLst>
          </p:cNvPr>
          <p:cNvSpPr/>
          <p:nvPr/>
        </p:nvSpPr>
        <p:spPr>
          <a:xfrm>
            <a:off x="0" y="-457201"/>
            <a:ext cx="12191999" cy="763172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">
                <a:schemeClr val="bg1">
                  <a:alpha val="22000"/>
                </a:schemeClr>
              </a:gs>
              <a:gs pos="0">
                <a:schemeClr val="tx1">
                  <a:lumMod val="96000"/>
                  <a:alpha val="58000"/>
                </a:schemeClr>
              </a:gs>
              <a:gs pos="0">
                <a:srgbClr val="0D0D0D">
                  <a:alpha val="99000"/>
                </a:srgbClr>
              </a:gs>
              <a:gs pos="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5327BE4A-E104-51A7-B43F-C7E4A1385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8" y="2052357"/>
            <a:ext cx="2753286" cy="2753286"/>
          </a:xfrm>
          <a:prstGeom prst="ellipse">
            <a:avLst/>
          </a:prstGeom>
        </p:spPr>
      </p:pic>
      <p:sp>
        <p:nvSpPr>
          <p:cNvPr id="2" name="Flecha: a la derecha con bandas 1">
            <a:extLst>
              <a:ext uri="{FF2B5EF4-FFF2-40B4-BE49-F238E27FC236}">
                <a16:creationId xmlns:a16="http://schemas.microsoft.com/office/drawing/2014/main" id="{709524DD-48B2-0878-12F2-BBF6AC70F5B2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Flecha: a la derecha con bandas 3">
            <a:extLst>
              <a:ext uri="{FF2B5EF4-FFF2-40B4-BE49-F238E27FC236}">
                <a16:creationId xmlns:a16="http://schemas.microsoft.com/office/drawing/2014/main" id="{C202CB16-337A-71DD-07E9-10E5684BB487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DFB4C7B-1DB8-CEA9-440E-A3C457DFCB9B}"/>
              </a:ext>
            </a:extLst>
          </p:cNvPr>
          <p:cNvGrpSpPr/>
          <p:nvPr/>
        </p:nvGrpSpPr>
        <p:grpSpPr>
          <a:xfrm>
            <a:off x="6382596" y="0"/>
            <a:ext cx="5509772" cy="6858000"/>
            <a:chOff x="6382596" y="0"/>
            <a:chExt cx="5509772" cy="6858000"/>
          </a:xfrm>
          <a:blipFill>
            <a:blip r:embed="rId3">
              <a:alphaModFix amt="94000"/>
            </a:blip>
            <a:stretch>
              <a:fillRect/>
            </a:stretch>
          </a:blipFill>
        </p:grpSpPr>
        <p:sp useBgFill="1"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B9FF7994-0D95-D63F-7B4A-5A76AAA5B438}"/>
                </a:ext>
              </a:extLst>
            </p:cNvPr>
            <p:cNvSpPr/>
            <p:nvPr/>
          </p:nvSpPr>
          <p:spPr>
            <a:xfrm>
              <a:off x="6382596" y="700549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7E626F98-29A6-66EB-526B-1E9FC9170CFA}"/>
                </a:ext>
              </a:extLst>
            </p:cNvPr>
            <p:cNvSpPr/>
            <p:nvPr/>
          </p:nvSpPr>
          <p:spPr>
            <a:xfrm>
              <a:off x="7350830" y="0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7520EC3F-7881-8A9A-1835-7F7850630BD9}"/>
                </a:ext>
              </a:extLst>
            </p:cNvPr>
            <p:cNvSpPr/>
            <p:nvPr/>
          </p:nvSpPr>
          <p:spPr>
            <a:xfrm>
              <a:off x="8319064" y="943897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FE6B3120-9DBC-E871-A4B1-2802A040979E}"/>
                </a:ext>
              </a:extLst>
            </p:cNvPr>
            <p:cNvSpPr/>
            <p:nvPr/>
          </p:nvSpPr>
          <p:spPr>
            <a:xfrm>
              <a:off x="9287298" y="0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E029A923-0180-DF15-547C-D9F3044481B5}"/>
                </a:ext>
              </a:extLst>
            </p:cNvPr>
            <p:cNvSpPr/>
            <p:nvPr/>
          </p:nvSpPr>
          <p:spPr>
            <a:xfrm>
              <a:off x="10255532" y="988142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37F66B55-3BE7-64D7-0B74-A8EB52125735}"/>
                </a:ext>
              </a:extLst>
            </p:cNvPr>
            <p:cNvSpPr/>
            <p:nvPr/>
          </p:nvSpPr>
          <p:spPr>
            <a:xfrm>
              <a:off x="11223766" y="0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231565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E0800-6413-7781-B630-1966C9AA8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D157E54E-8521-5224-060B-6F881A031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C7AA979-AF96-1F2C-1BE3-40C1332735E7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18015903-D800-FE09-807A-554C12A784AF}"/>
              </a:ext>
            </a:extLst>
          </p:cNvPr>
          <p:cNvSpPr/>
          <p:nvPr/>
        </p:nvSpPr>
        <p:spPr>
          <a:xfrm>
            <a:off x="2949677" y="452379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2DD6492-CD18-19B7-3DB9-DAE70E1314D5}"/>
              </a:ext>
            </a:extLst>
          </p:cNvPr>
          <p:cNvSpPr txBox="1"/>
          <p:nvPr/>
        </p:nvSpPr>
        <p:spPr>
          <a:xfrm>
            <a:off x="3231746" y="7546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70ED9D94-6D44-569A-0049-3A04A4B1D87E}"/>
              </a:ext>
            </a:extLst>
          </p:cNvPr>
          <p:cNvSpPr/>
          <p:nvPr/>
        </p:nvSpPr>
        <p:spPr>
          <a:xfrm rot="10800000">
            <a:off x="10716605" y="872971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873540-70EE-34BD-D601-3D6A325D617F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9BD273AF-C9A8-DD06-5909-416206DE873C}"/>
              </a:ext>
            </a:extLst>
          </p:cNvPr>
          <p:cNvSpPr/>
          <p:nvPr/>
        </p:nvSpPr>
        <p:spPr>
          <a:xfrm>
            <a:off x="2949677" y="2156536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6B903F4-6F09-3EBB-F693-4A848DFB5CE5}"/>
              </a:ext>
            </a:extLst>
          </p:cNvPr>
          <p:cNvSpPr txBox="1"/>
          <p:nvPr/>
        </p:nvSpPr>
        <p:spPr>
          <a:xfrm>
            <a:off x="3209675" y="24666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36C5B7E3-800D-F5DE-2428-E405FBD88516}"/>
              </a:ext>
            </a:extLst>
          </p:cNvPr>
          <p:cNvSpPr/>
          <p:nvPr/>
        </p:nvSpPr>
        <p:spPr>
          <a:xfrm rot="10800000">
            <a:off x="10736265" y="257018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E72EA2AA-8ABC-6227-9909-A071AFD95283}"/>
              </a:ext>
            </a:extLst>
          </p:cNvPr>
          <p:cNvSpPr/>
          <p:nvPr/>
        </p:nvSpPr>
        <p:spPr>
          <a:xfrm>
            <a:off x="2949677" y="3727107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94E53B-B7FB-3F8D-CD3E-3623739CC719}"/>
              </a:ext>
            </a:extLst>
          </p:cNvPr>
          <p:cNvSpPr txBox="1"/>
          <p:nvPr/>
        </p:nvSpPr>
        <p:spPr>
          <a:xfrm>
            <a:off x="3209675" y="4037189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B8B97284-9EB8-00E1-4E7E-29948A7B9B9C}"/>
              </a:ext>
            </a:extLst>
          </p:cNvPr>
          <p:cNvSpPr/>
          <p:nvPr/>
        </p:nvSpPr>
        <p:spPr>
          <a:xfrm rot="10800000">
            <a:off x="10810568" y="419462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7" name="Imagen 3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DD338F0D-1EC9-50CE-C1B9-3AA7340F2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  <p:sp>
        <p:nvSpPr>
          <p:cNvPr id="39" name="Rectángulo: esquinas diagonales redondeadas 38">
            <a:extLst>
              <a:ext uri="{FF2B5EF4-FFF2-40B4-BE49-F238E27FC236}">
                <a16:creationId xmlns:a16="http://schemas.microsoft.com/office/drawing/2014/main" id="{20276042-32A7-5BE4-266C-C1AB30326D0A}"/>
              </a:ext>
            </a:extLst>
          </p:cNvPr>
          <p:cNvSpPr/>
          <p:nvPr/>
        </p:nvSpPr>
        <p:spPr>
          <a:xfrm>
            <a:off x="2968785" y="5389246"/>
            <a:ext cx="8672052" cy="105942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BB8523E-41C7-FBD5-2EB4-4682840430B1}"/>
              </a:ext>
            </a:extLst>
          </p:cNvPr>
          <p:cNvSpPr txBox="1"/>
          <p:nvPr/>
        </p:nvSpPr>
        <p:spPr>
          <a:xfrm>
            <a:off x="3228783" y="5564130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ORIONTECH COMAPNY .INC</a:t>
            </a:r>
          </a:p>
        </p:txBody>
      </p:sp>
      <p:sp>
        <p:nvSpPr>
          <p:cNvPr id="41" name="Triángulo isósceles 40">
            <a:extLst>
              <a:ext uri="{FF2B5EF4-FFF2-40B4-BE49-F238E27FC236}">
                <a16:creationId xmlns:a16="http://schemas.microsoft.com/office/drawing/2014/main" id="{F6773244-5799-59C2-77EC-9F491287369D}"/>
              </a:ext>
            </a:extLst>
          </p:cNvPr>
          <p:cNvSpPr/>
          <p:nvPr/>
        </p:nvSpPr>
        <p:spPr>
          <a:xfrm rot="10800000">
            <a:off x="10829676" y="5721568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7875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003F-83E8-7685-EA8B-AA65C19E3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47999EDE-3817-328C-8EF2-26FB78F7F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9B67839A-2A39-DBEC-9386-4BD4BC01BFC9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1D634D3E-7406-E559-90E8-AB9D54C6D45F}"/>
              </a:ext>
            </a:extLst>
          </p:cNvPr>
          <p:cNvSpPr/>
          <p:nvPr/>
        </p:nvSpPr>
        <p:spPr>
          <a:xfrm>
            <a:off x="3021472" y="481876"/>
            <a:ext cx="8672052" cy="4608037"/>
          </a:xfrm>
          <a:prstGeom prst="round2DiagRect">
            <a:avLst>
              <a:gd name="adj1" fmla="val 1351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DD1CD83-B5C7-457E-AFA1-214CFF3147A7}"/>
              </a:ext>
            </a:extLst>
          </p:cNvPr>
          <p:cNvSpPr txBox="1"/>
          <p:nvPr/>
        </p:nvSpPr>
        <p:spPr>
          <a:xfrm>
            <a:off x="3231746" y="7546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C657022C-2462-5BF7-2941-5AEE25861FD0}"/>
              </a:ext>
            </a:extLst>
          </p:cNvPr>
          <p:cNvSpPr/>
          <p:nvPr/>
        </p:nvSpPr>
        <p:spPr>
          <a:xfrm rot="10800000">
            <a:off x="10768894" y="868124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9B400BF-7118-C1C3-25E2-9AEC0C4D4876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149FA4F0-56B2-D6C7-6F58-ECF28E78EFF6}"/>
              </a:ext>
            </a:extLst>
          </p:cNvPr>
          <p:cNvSpPr/>
          <p:nvPr/>
        </p:nvSpPr>
        <p:spPr>
          <a:xfrm>
            <a:off x="3101236" y="5376647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FBED80-4B00-EB46-D94B-A0A18E8BB84A}"/>
              </a:ext>
            </a:extLst>
          </p:cNvPr>
          <p:cNvSpPr txBox="1"/>
          <p:nvPr/>
        </p:nvSpPr>
        <p:spPr>
          <a:xfrm>
            <a:off x="3361234" y="5686729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28D59D54-4314-830F-8560-7C47CCE63D76}"/>
              </a:ext>
            </a:extLst>
          </p:cNvPr>
          <p:cNvSpPr/>
          <p:nvPr/>
        </p:nvSpPr>
        <p:spPr>
          <a:xfrm rot="10800000">
            <a:off x="10905705" y="584416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F427E72B-C1B5-7C41-C459-96CCB6BF4499}"/>
              </a:ext>
            </a:extLst>
          </p:cNvPr>
          <p:cNvSpPr/>
          <p:nvPr/>
        </p:nvSpPr>
        <p:spPr>
          <a:xfrm>
            <a:off x="3101236" y="7188666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B7DB783-65B3-F22B-95F2-776830D08C68}"/>
              </a:ext>
            </a:extLst>
          </p:cNvPr>
          <p:cNvSpPr txBox="1"/>
          <p:nvPr/>
        </p:nvSpPr>
        <p:spPr>
          <a:xfrm>
            <a:off x="3361234" y="749874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04F2B5F8-D50E-8F6D-75D9-4B7C544D811C}"/>
              </a:ext>
            </a:extLst>
          </p:cNvPr>
          <p:cNvSpPr/>
          <p:nvPr/>
        </p:nvSpPr>
        <p:spPr>
          <a:xfrm rot="10800000">
            <a:off x="10905705" y="780606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Imagen que contiene ropa, persona, hombre, mujer&#10;&#10;El contenido generado por IA puede ser incorrecto.">
            <a:extLst>
              <a:ext uri="{FF2B5EF4-FFF2-40B4-BE49-F238E27FC236}">
                <a16:creationId xmlns:a16="http://schemas.microsoft.com/office/drawing/2014/main" id="{1961C79A-1359-1637-9BAE-05BCF85C1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4" r="16794"/>
          <a:stretch/>
        </p:blipFill>
        <p:spPr>
          <a:xfrm>
            <a:off x="8421330" y="1626127"/>
            <a:ext cx="2818676" cy="2862109"/>
          </a:xfrm>
          <a:prstGeom prst="ellipse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071160A-AC34-95BA-CB48-722FB301F546}"/>
              </a:ext>
            </a:extLst>
          </p:cNvPr>
          <p:cNvSpPr txBox="1"/>
          <p:nvPr/>
        </p:nvSpPr>
        <p:spPr>
          <a:xfrm>
            <a:off x="4019756" y="1626127"/>
            <a:ext cx="5150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Ingeniería de sistemas: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Programming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Software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Developer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IT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project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manager.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Developer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  <a:endParaRPr lang="es-CO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endParaRPr lang="es-CO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5" name="Imagen 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7278DBA6-47C0-126E-1F4F-9CAF79A47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0847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FF0AB-6840-3C59-E5E3-38DD6CFF2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79477CAD-B4FD-F9BE-2B53-160BB52CB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E758696C-C841-5C1B-2FDE-58AA5FBC320E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26168F61-1DBD-33ED-7296-EF0A61C1B740}"/>
              </a:ext>
            </a:extLst>
          </p:cNvPr>
          <p:cNvSpPr/>
          <p:nvPr/>
        </p:nvSpPr>
        <p:spPr>
          <a:xfrm>
            <a:off x="3052916" y="-1548279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156A2E4-9D53-E207-8A4B-429F28E51880}"/>
              </a:ext>
            </a:extLst>
          </p:cNvPr>
          <p:cNvSpPr txBox="1"/>
          <p:nvPr/>
        </p:nvSpPr>
        <p:spPr>
          <a:xfrm>
            <a:off x="3334985" y="-1246040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CB0474C3-FA07-AE6C-5745-4F873B11FB86}"/>
              </a:ext>
            </a:extLst>
          </p:cNvPr>
          <p:cNvSpPr/>
          <p:nvPr/>
        </p:nvSpPr>
        <p:spPr>
          <a:xfrm rot="10800000">
            <a:off x="10819844" y="-112768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A9C47EF-5118-4250-454B-B7C3BB3752EA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899D1505-45FB-58D3-5171-2382A781ED19}"/>
              </a:ext>
            </a:extLst>
          </p:cNvPr>
          <p:cNvSpPr/>
          <p:nvPr/>
        </p:nvSpPr>
        <p:spPr>
          <a:xfrm>
            <a:off x="3052916" y="453736"/>
            <a:ext cx="8672052" cy="468947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08B6464-46E2-5238-2A66-66D7F9DD5C5D}"/>
              </a:ext>
            </a:extLst>
          </p:cNvPr>
          <p:cNvSpPr txBox="1"/>
          <p:nvPr/>
        </p:nvSpPr>
        <p:spPr>
          <a:xfrm>
            <a:off x="3312914" y="7638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CA56AC26-B9C0-BA44-BB27-C8BE466FD114}"/>
              </a:ext>
            </a:extLst>
          </p:cNvPr>
          <p:cNvSpPr/>
          <p:nvPr/>
        </p:nvSpPr>
        <p:spPr>
          <a:xfrm rot="10800000">
            <a:off x="10839504" y="86738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CEE721EF-4F63-4C3B-0F4C-C86F34E93EAC}"/>
              </a:ext>
            </a:extLst>
          </p:cNvPr>
          <p:cNvSpPr/>
          <p:nvPr/>
        </p:nvSpPr>
        <p:spPr>
          <a:xfrm>
            <a:off x="3101236" y="5496872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6AD97E7-8B15-4F09-3711-03546FF89A53}"/>
              </a:ext>
            </a:extLst>
          </p:cNvPr>
          <p:cNvSpPr txBox="1"/>
          <p:nvPr/>
        </p:nvSpPr>
        <p:spPr>
          <a:xfrm>
            <a:off x="3361234" y="5806954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5B0CB529-10BF-2646-B711-3D0B61814863}"/>
              </a:ext>
            </a:extLst>
          </p:cNvPr>
          <p:cNvSpPr/>
          <p:nvPr/>
        </p:nvSpPr>
        <p:spPr>
          <a:xfrm rot="10800000">
            <a:off x="10962127" y="596439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9C0F2C-E266-9C2B-DF8C-7CBE8F31DC56}"/>
              </a:ext>
            </a:extLst>
          </p:cNvPr>
          <p:cNvSpPr txBox="1"/>
          <p:nvPr/>
        </p:nvSpPr>
        <p:spPr>
          <a:xfrm>
            <a:off x="4019756" y="1626127"/>
            <a:ext cx="5150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Ingeniería de sistemas: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Frontend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Data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Analyst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QA.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Developer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</p:txBody>
      </p:sp>
      <p:pic>
        <p:nvPicPr>
          <p:cNvPr id="6" name="Imagen 5" descr="Hombre con la mano en la cara&#10;&#10;El contenido generado por IA puede ser incorrecto.">
            <a:extLst>
              <a:ext uri="{FF2B5EF4-FFF2-40B4-BE49-F238E27FC236}">
                <a16:creationId xmlns:a16="http://schemas.microsoft.com/office/drawing/2014/main" id="{902FF00F-F1C7-7532-09F6-1A5C6EE9D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64" y="1421432"/>
            <a:ext cx="3271712" cy="3271712"/>
          </a:xfrm>
          <a:prstGeom prst="ellipse">
            <a:avLst/>
          </a:prstGeom>
        </p:spPr>
      </p:pic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53AC3D0A-DAC7-E514-A0D0-6E6F564F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007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92973-3A13-532A-BFA3-6B9BA1EA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FC2CCAEC-8D56-F8E1-77C8-1DAA52B68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61361D31-E9C4-962B-52A7-B97F869AA1B3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A02CD708-CB1B-5721-1AB0-DE199C341196}"/>
              </a:ext>
            </a:extLst>
          </p:cNvPr>
          <p:cNvSpPr/>
          <p:nvPr/>
        </p:nvSpPr>
        <p:spPr>
          <a:xfrm>
            <a:off x="3152034" y="-3084844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8FED0FB-C0A9-4ED6-5E24-771D6FADBE43}"/>
              </a:ext>
            </a:extLst>
          </p:cNvPr>
          <p:cNvSpPr txBox="1"/>
          <p:nvPr/>
        </p:nvSpPr>
        <p:spPr>
          <a:xfrm>
            <a:off x="3434103" y="-2782605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4D6886D2-F013-0DF0-96A4-C6983C8BBCE0}"/>
              </a:ext>
            </a:extLst>
          </p:cNvPr>
          <p:cNvSpPr/>
          <p:nvPr/>
        </p:nvSpPr>
        <p:spPr>
          <a:xfrm rot="10800000">
            <a:off x="10918962" y="-266425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50757C1-944C-83E2-2303-FBE88C1ADE2D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8087658B-C128-424C-CF51-E9829D080835}"/>
              </a:ext>
            </a:extLst>
          </p:cNvPr>
          <p:cNvSpPr/>
          <p:nvPr/>
        </p:nvSpPr>
        <p:spPr>
          <a:xfrm>
            <a:off x="3152034" y="-1380687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C732691-385E-8F5A-34B9-29C349FFA464}"/>
              </a:ext>
            </a:extLst>
          </p:cNvPr>
          <p:cNvSpPr txBox="1"/>
          <p:nvPr/>
        </p:nvSpPr>
        <p:spPr>
          <a:xfrm>
            <a:off x="3412032" y="-1070605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76E29E2B-0A74-D702-54EF-605E05C81506}"/>
              </a:ext>
            </a:extLst>
          </p:cNvPr>
          <p:cNvSpPr/>
          <p:nvPr/>
        </p:nvSpPr>
        <p:spPr>
          <a:xfrm rot="10800000">
            <a:off x="10938622" y="-967041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08F1C97C-4B0D-732F-331F-D7C09D0230B3}"/>
              </a:ext>
            </a:extLst>
          </p:cNvPr>
          <p:cNvSpPr/>
          <p:nvPr/>
        </p:nvSpPr>
        <p:spPr>
          <a:xfrm>
            <a:off x="3152034" y="189884"/>
            <a:ext cx="8672052" cy="4744083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0C5B3DA-1B65-F535-D22C-55D23784D3A4}"/>
              </a:ext>
            </a:extLst>
          </p:cNvPr>
          <p:cNvSpPr txBox="1"/>
          <p:nvPr/>
        </p:nvSpPr>
        <p:spPr>
          <a:xfrm>
            <a:off x="3412032" y="499966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AF6ACB4E-3755-E558-B326-820BD4758EEC}"/>
              </a:ext>
            </a:extLst>
          </p:cNvPr>
          <p:cNvSpPr/>
          <p:nvPr/>
        </p:nvSpPr>
        <p:spPr>
          <a:xfrm rot="10800000">
            <a:off x="11012925" y="657404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7" name="Imagen 3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4C8880B4-81D0-4774-F14D-FB5E2D22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  <p:sp>
        <p:nvSpPr>
          <p:cNvPr id="39" name="Rectángulo: esquinas diagonales redondeadas 38">
            <a:extLst>
              <a:ext uri="{FF2B5EF4-FFF2-40B4-BE49-F238E27FC236}">
                <a16:creationId xmlns:a16="http://schemas.microsoft.com/office/drawing/2014/main" id="{74DDBDFD-11C6-115E-CE90-309C776A2B40}"/>
              </a:ext>
            </a:extLst>
          </p:cNvPr>
          <p:cNvSpPr/>
          <p:nvPr/>
        </p:nvSpPr>
        <p:spPr>
          <a:xfrm>
            <a:off x="3152034" y="5581592"/>
            <a:ext cx="8672052" cy="105942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F2E6DE2-7ACD-1C3C-0FF6-458FCC602BF3}"/>
              </a:ext>
            </a:extLst>
          </p:cNvPr>
          <p:cNvSpPr txBox="1"/>
          <p:nvPr/>
        </p:nvSpPr>
        <p:spPr>
          <a:xfrm>
            <a:off x="3412032" y="5756476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ORIONTECH COMAPNY .INC</a:t>
            </a:r>
          </a:p>
        </p:txBody>
      </p:sp>
      <p:sp>
        <p:nvSpPr>
          <p:cNvPr id="41" name="Triángulo isósceles 40">
            <a:extLst>
              <a:ext uri="{FF2B5EF4-FFF2-40B4-BE49-F238E27FC236}">
                <a16:creationId xmlns:a16="http://schemas.microsoft.com/office/drawing/2014/main" id="{E36EB430-BC8E-5B8C-5ABC-D9CB807C261E}"/>
              </a:ext>
            </a:extLst>
          </p:cNvPr>
          <p:cNvSpPr/>
          <p:nvPr/>
        </p:nvSpPr>
        <p:spPr>
          <a:xfrm rot="10800000">
            <a:off x="11012925" y="5913914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DA0669F-914A-69F8-A6C7-FB583EC3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844" y="1149771"/>
            <a:ext cx="3079697" cy="3354544"/>
          </a:xfrm>
          <a:prstGeom prst="ellipse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4C08D1E-92FB-D6CD-C2A7-ECB882542273}"/>
              </a:ext>
            </a:extLst>
          </p:cNvPr>
          <p:cNvSpPr txBox="1"/>
          <p:nvPr/>
        </p:nvSpPr>
        <p:spPr>
          <a:xfrm>
            <a:off x="4008775" y="1480283"/>
            <a:ext cx="5150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Ingeniería de sistemas: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Cloud Security.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Cybersecurity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Networks.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Post-breach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detection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365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C610F-96DA-BC37-AC51-0757D9666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A900FDBB-9C7F-610C-91D4-18DBA60E6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938BDD87-1652-EE08-03EA-7D9104B0DB1E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445A1C95-BD87-EA8A-9D8E-D9E96D47CD0B}"/>
              </a:ext>
            </a:extLst>
          </p:cNvPr>
          <p:cNvSpPr/>
          <p:nvPr/>
        </p:nvSpPr>
        <p:spPr>
          <a:xfrm>
            <a:off x="2949677" y="-3084844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8DF8471-CC98-9275-79B1-34898E2918F3}"/>
              </a:ext>
            </a:extLst>
          </p:cNvPr>
          <p:cNvSpPr txBox="1"/>
          <p:nvPr/>
        </p:nvSpPr>
        <p:spPr>
          <a:xfrm>
            <a:off x="3231746" y="-2782605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D3C03221-3CFA-1CCD-7603-993F96D163BE}"/>
              </a:ext>
            </a:extLst>
          </p:cNvPr>
          <p:cNvSpPr/>
          <p:nvPr/>
        </p:nvSpPr>
        <p:spPr>
          <a:xfrm rot="10800000">
            <a:off x="10716605" y="-266425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16EB267-AFEE-2230-0B04-F9FF30676334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EDCB104F-11E3-938D-6D19-F036376564F2}"/>
              </a:ext>
            </a:extLst>
          </p:cNvPr>
          <p:cNvSpPr/>
          <p:nvPr/>
        </p:nvSpPr>
        <p:spPr>
          <a:xfrm>
            <a:off x="2949677" y="-1380687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3187A7A-D716-640A-221D-2A686F14AFE3}"/>
              </a:ext>
            </a:extLst>
          </p:cNvPr>
          <p:cNvSpPr txBox="1"/>
          <p:nvPr/>
        </p:nvSpPr>
        <p:spPr>
          <a:xfrm>
            <a:off x="3209675" y="-1070605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EB46ABA4-7387-510A-2F58-FC0282DA84E6}"/>
              </a:ext>
            </a:extLst>
          </p:cNvPr>
          <p:cNvSpPr/>
          <p:nvPr/>
        </p:nvSpPr>
        <p:spPr>
          <a:xfrm rot="10800000">
            <a:off x="10736265" y="-967041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98E9A9DF-DFC1-B9E5-57B0-03508B6785BA}"/>
              </a:ext>
            </a:extLst>
          </p:cNvPr>
          <p:cNvSpPr/>
          <p:nvPr/>
        </p:nvSpPr>
        <p:spPr>
          <a:xfrm>
            <a:off x="2949677" y="189884"/>
            <a:ext cx="8672052" cy="1160637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B1C9E0A-D003-14D3-ED49-D26AC51197D5}"/>
              </a:ext>
            </a:extLst>
          </p:cNvPr>
          <p:cNvSpPr txBox="1"/>
          <p:nvPr/>
        </p:nvSpPr>
        <p:spPr>
          <a:xfrm>
            <a:off x="3209675" y="499966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440CA76D-77CB-89FD-3C89-911C2D0A62C0}"/>
              </a:ext>
            </a:extLst>
          </p:cNvPr>
          <p:cNvSpPr/>
          <p:nvPr/>
        </p:nvSpPr>
        <p:spPr>
          <a:xfrm rot="10800000">
            <a:off x="10810568" y="657404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7" name="Imagen 3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3DB25755-0614-3478-637D-D2B932FA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  <p:sp>
        <p:nvSpPr>
          <p:cNvPr id="39" name="Rectángulo: esquinas diagonales redondeadas 38">
            <a:extLst>
              <a:ext uri="{FF2B5EF4-FFF2-40B4-BE49-F238E27FC236}">
                <a16:creationId xmlns:a16="http://schemas.microsoft.com/office/drawing/2014/main" id="{E03E7646-ECA5-B88D-23B2-F9BB8F77AE39}"/>
              </a:ext>
            </a:extLst>
          </p:cNvPr>
          <p:cNvSpPr/>
          <p:nvPr/>
        </p:nvSpPr>
        <p:spPr>
          <a:xfrm>
            <a:off x="2949677" y="1609473"/>
            <a:ext cx="8672052" cy="5058643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7567EE5-F93F-EA14-0241-E69FCFDB125D}"/>
              </a:ext>
            </a:extLst>
          </p:cNvPr>
          <p:cNvSpPr txBox="1"/>
          <p:nvPr/>
        </p:nvSpPr>
        <p:spPr>
          <a:xfrm>
            <a:off x="3209675" y="1784357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ORIONTECH COMAPNY .INC</a:t>
            </a:r>
          </a:p>
        </p:txBody>
      </p:sp>
      <p:sp>
        <p:nvSpPr>
          <p:cNvPr id="41" name="Triángulo isósceles 40">
            <a:extLst>
              <a:ext uri="{FF2B5EF4-FFF2-40B4-BE49-F238E27FC236}">
                <a16:creationId xmlns:a16="http://schemas.microsoft.com/office/drawing/2014/main" id="{92DD9950-985B-E7E8-A7CF-D2D0BE26912A}"/>
              </a:ext>
            </a:extLst>
          </p:cNvPr>
          <p:cNvSpPr/>
          <p:nvPr/>
        </p:nvSpPr>
        <p:spPr>
          <a:xfrm rot="10800000">
            <a:off x="10810568" y="1941795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694294B0-5200-114B-997C-30938B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558" y="2632740"/>
            <a:ext cx="3399226" cy="3964433"/>
          </a:xfrm>
          <a:prstGeom prst="parallelogram">
            <a:avLst>
              <a:gd name="adj" fmla="val 20536"/>
            </a:avLst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C606D14-D0C8-77D2-04F3-345A19F674BE}"/>
              </a:ext>
            </a:extLst>
          </p:cNvPr>
          <p:cNvSpPr txBox="1"/>
          <p:nvPr/>
        </p:nvSpPr>
        <p:spPr>
          <a:xfrm>
            <a:off x="3629726" y="2445094"/>
            <a:ext cx="43610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Surge con la idea de innovar y desarrollar un nuevo espacio en el gran paradigma de la tecnología, abarcando campos como el desarrollo, diseño, programación, visualización, analítica de datos entre otras.</a:t>
            </a:r>
            <a:endParaRPr lang="es-CO" sz="36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0913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E53C4335-D7B8-B77F-3321-DA359514E5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2B2B2"/>
              </a:gs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0">
                <a:srgbClr val="515151"/>
              </a:gs>
              <a:gs pos="0">
                <a:srgbClr val="0D0D0D">
                  <a:alpha val="99000"/>
                </a:srgbClr>
              </a:gs>
              <a:gs pos="72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  <a:tileRect/>
          </a:gradFill>
          <a:effectLst>
            <a:outerShdw blurRad="50800" dist="50800" dir="60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8" name="Imagen 7" descr="Imagen de la pantalla de un video juego">
            <a:extLst>
              <a:ext uri="{FF2B5EF4-FFF2-40B4-BE49-F238E27FC236}">
                <a16:creationId xmlns:a16="http://schemas.microsoft.com/office/drawing/2014/main" id="{963D361D-C253-E2A5-AB1A-07FE4B924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6" y="1994237"/>
            <a:ext cx="2753286" cy="2753286"/>
          </a:xfrm>
          <a:prstGeom prst="ellipse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0C0C01BC-1829-0224-3AEC-FFE7BDB304C4}"/>
              </a:ext>
            </a:extLst>
          </p:cNvPr>
          <p:cNvGrpSpPr/>
          <p:nvPr/>
        </p:nvGrpSpPr>
        <p:grpSpPr>
          <a:xfrm>
            <a:off x="6382596" y="0"/>
            <a:ext cx="5509772" cy="6858000"/>
            <a:chOff x="6382596" y="0"/>
            <a:chExt cx="5509772" cy="6858000"/>
          </a:xfrm>
        </p:grpSpPr>
        <p:sp useBgFill="1"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D4046784-E59C-8655-73FC-128F22DC5BC8}"/>
                </a:ext>
              </a:extLst>
            </p:cNvPr>
            <p:cNvSpPr/>
            <p:nvPr/>
          </p:nvSpPr>
          <p:spPr>
            <a:xfrm>
              <a:off x="6382596" y="700549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C49E0579-BCE4-6CF9-4BC2-55DC976F6D8A}"/>
                </a:ext>
              </a:extLst>
            </p:cNvPr>
            <p:cNvSpPr/>
            <p:nvPr/>
          </p:nvSpPr>
          <p:spPr>
            <a:xfrm>
              <a:off x="7350830" y="0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2D117E38-ABBA-2866-BE5F-90ED51AFD2FE}"/>
                </a:ext>
              </a:extLst>
            </p:cNvPr>
            <p:cNvSpPr/>
            <p:nvPr/>
          </p:nvSpPr>
          <p:spPr>
            <a:xfrm>
              <a:off x="8319064" y="943897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9EEDE2E9-228D-2FC2-ABC5-C8D53607C644}"/>
                </a:ext>
              </a:extLst>
            </p:cNvPr>
            <p:cNvSpPr/>
            <p:nvPr/>
          </p:nvSpPr>
          <p:spPr>
            <a:xfrm>
              <a:off x="9287298" y="0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FC7FC22E-48A9-1DF3-D12E-D8AC9A5730D7}"/>
                </a:ext>
              </a:extLst>
            </p:cNvPr>
            <p:cNvSpPr/>
            <p:nvPr/>
          </p:nvSpPr>
          <p:spPr>
            <a:xfrm>
              <a:off x="10255532" y="988142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7C907089-967E-474F-149D-478899639079}"/>
                </a:ext>
              </a:extLst>
            </p:cNvPr>
            <p:cNvSpPr/>
            <p:nvPr/>
          </p:nvSpPr>
          <p:spPr>
            <a:xfrm>
              <a:off x="11223766" y="0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0" name="Flecha: a la derecha con bandas 19">
            <a:extLst>
              <a:ext uri="{FF2B5EF4-FFF2-40B4-BE49-F238E27FC236}">
                <a16:creationId xmlns:a16="http://schemas.microsoft.com/office/drawing/2014/main" id="{40DF3DD9-1734-E6BF-6D5A-BA01E6741A10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con bandas 20">
            <a:extLst>
              <a:ext uri="{FF2B5EF4-FFF2-40B4-BE49-F238E27FC236}">
                <a16:creationId xmlns:a16="http://schemas.microsoft.com/office/drawing/2014/main" id="{9C2E5C25-9C52-138A-4EE6-DFF598AB9840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8C9E57A-3EF5-0637-54D5-7A670456CD57}"/>
              </a:ext>
            </a:extLst>
          </p:cNvPr>
          <p:cNvSpPr txBox="1"/>
          <p:nvPr/>
        </p:nvSpPr>
        <p:spPr>
          <a:xfrm>
            <a:off x="2996784" y="1640294"/>
            <a:ext cx="335451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r>
              <a:rPr lang="es-CO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PIXEL UP</a:t>
            </a:r>
          </a:p>
        </p:txBody>
      </p:sp>
    </p:spTree>
    <p:extLst>
      <p:ext uri="{BB962C8B-B14F-4D97-AF65-F5344CB8AC3E}">
        <p14:creationId xmlns:p14="http://schemas.microsoft.com/office/powerpoint/2010/main" val="1625723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BE821-D194-8A9C-3294-3651AA8AE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912B5716-98A1-D73E-7C19-0138FF33D3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outerShdw blurRad="50800" dist="50800" dir="54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E89D421-7535-2C93-4F7D-B7B394E59AF8}"/>
              </a:ext>
            </a:extLst>
          </p:cNvPr>
          <p:cNvSpPr/>
          <p:nvPr/>
        </p:nvSpPr>
        <p:spPr>
          <a:xfrm>
            <a:off x="0" y="-442452"/>
            <a:ext cx="12191999" cy="730045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95000">
                <a:schemeClr val="tx1">
                  <a:lumMod val="95000"/>
                  <a:lumOff val="5000"/>
                </a:schemeClr>
              </a:gs>
              <a:gs pos="0">
                <a:srgbClr val="0D0D0D">
                  <a:alpha val="99000"/>
                </a:srgbClr>
              </a:gs>
              <a:gs pos="11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5BFD8E9-F070-627F-2079-43F842408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0" y="1902538"/>
            <a:ext cx="2753286" cy="2753286"/>
          </a:xfrm>
          <a:prstGeom prst="ellipse">
            <a:avLst/>
          </a:prstGeom>
        </p:spPr>
      </p:pic>
      <p:sp>
        <p:nvSpPr>
          <p:cNvPr id="6" name="Flecha: a la derecha con bandas 5">
            <a:extLst>
              <a:ext uri="{FF2B5EF4-FFF2-40B4-BE49-F238E27FC236}">
                <a16:creationId xmlns:a16="http://schemas.microsoft.com/office/drawing/2014/main" id="{F0E667BA-7FD5-F951-48E6-F36FC8C7EAB2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8812421B-802E-6F16-1887-C162B2DA3C10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B0B53E1-2A43-7745-4BDC-5ECAEA19823E}"/>
              </a:ext>
            </a:extLst>
          </p:cNvPr>
          <p:cNvGrpSpPr/>
          <p:nvPr/>
        </p:nvGrpSpPr>
        <p:grpSpPr>
          <a:xfrm>
            <a:off x="6382596" y="0"/>
            <a:ext cx="5509772" cy="6858000"/>
            <a:chOff x="6382596" y="0"/>
            <a:chExt cx="5509772" cy="6858000"/>
          </a:xfrm>
          <a:blipFill>
            <a:blip r:embed="rId3">
              <a:alphaModFix amt="94000"/>
            </a:blip>
            <a:stretch>
              <a:fillRect/>
            </a:stretch>
          </a:blipFill>
        </p:grpSpPr>
        <p:sp useBgFill="1"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90BC26F6-2F0A-4703-1238-CF6EA5D67105}"/>
                </a:ext>
              </a:extLst>
            </p:cNvPr>
            <p:cNvSpPr/>
            <p:nvPr/>
          </p:nvSpPr>
          <p:spPr>
            <a:xfrm>
              <a:off x="6382596" y="700549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09B592F3-B61A-5DE4-1C6A-E5D55C4D1096}"/>
                </a:ext>
              </a:extLst>
            </p:cNvPr>
            <p:cNvSpPr/>
            <p:nvPr/>
          </p:nvSpPr>
          <p:spPr>
            <a:xfrm>
              <a:off x="7350830" y="0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869DEDA2-6ADD-90D9-D106-63B1C03C7189}"/>
                </a:ext>
              </a:extLst>
            </p:cNvPr>
            <p:cNvSpPr/>
            <p:nvPr/>
          </p:nvSpPr>
          <p:spPr>
            <a:xfrm>
              <a:off x="8319064" y="943897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AE714CD4-8733-A7FF-DF13-18F51BB90889}"/>
                </a:ext>
              </a:extLst>
            </p:cNvPr>
            <p:cNvSpPr/>
            <p:nvPr/>
          </p:nvSpPr>
          <p:spPr>
            <a:xfrm>
              <a:off x="9287298" y="0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FCF23A1C-7E31-C9D3-9AB8-B9C8B4BD71A6}"/>
                </a:ext>
              </a:extLst>
            </p:cNvPr>
            <p:cNvSpPr/>
            <p:nvPr/>
          </p:nvSpPr>
          <p:spPr>
            <a:xfrm>
              <a:off x="10255532" y="988142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EB1F7757-8F19-5D2E-27B4-124866E3E9F3}"/>
                </a:ext>
              </a:extLst>
            </p:cNvPr>
            <p:cNvSpPr/>
            <p:nvPr/>
          </p:nvSpPr>
          <p:spPr>
            <a:xfrm>
              <a:off x="11223766" y="0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82689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D344D-BEB8-D6A2-469E-A193F1DF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75BB1EC5-456A-DB95-D271-4F13994E5B7F}"/>
              </a:ext>
            </a:extLst>
          </p:cNvPr>
          <p:cNvSpPr/>
          <p:nvPr/>
        </p:nvSpPr>
        <p:spPr>
          <a:xfrm>
            <a:off x="0" y="-23292"/>
            <a:ext cx="12192000" cy="688129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0">
                <a:srgbClr val="0D0D0D">
                  <a:alpha val="99000"/>
                </a:srgbClr>
              </a:gs>
              <a:gs pos="57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F3268D9-31CC-AC9E-938E-7882E9DDA6B9}"/>
              </a:ext>
            </a:extLst>
          </p:cNvPr>
          <p:cNvSpPr/>
          <p:nvPr/>
        </p:nvSpPr>
        <p:spPr>
          <a:xfrm>
            <a:off x="0" y="-383458"/>
            <a:ext cx="12191999" cy="7241458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95000">
                <a:schemeClr val="tx1">
                  <a:lumMod val="95000"/>
                  <a:lumOff val="5000"/>
                </a:schemeClr>
              </a:gs>
              <a:gs pos="0">
                <a:srgbClr val="0D0D0D">
                  <a:alpha val="99000"/>
                </a:srgbClr>
              </a:gs>
              <a:gs pos="11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01F09A-FD6C-F612-4ED8-6AA61D999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outerShdw blurRad="50800" dist="50800" dir="54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Flecha: a la derecha con bandas 5">
            <a:extLst>
              <a:ext uri="{FF2B5EF4-FFF2-40B4-BE49-F238E27FC236}">
                <a16:creationId xmlns:a16="http://schemas.microsoft.com/office/drawing/2014/main" id="{FF5A8270-BD16-0746-1754-863D60D98C92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DC0E5241-1759-F714-9944-47FC0B4F0697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DF6FA61D-75A4-FA2B-B6E7-3BCD829C7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4" y="2006943"/>
            <a:ext cx="2753286" cy="2753286"/>
          </a:xfrm>
          <a:prstGeom prst="ellipse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8964002-9E78-B0EA-65FE-8799E0F2F391}"/>
              </a:ext>
            </a:extLst>
          </p:cNvPr>
          <p:cNvGrpSpPr/>
          <p:nvPr/>
        </p:nvGrpSpPr>
        <p:grpSpPr>
          <a:xfrm>
            <a:off x="6382596" y="0"/>
            <a:ext cx="5509772" cy="6858000"/>
            <a:chOff x="6382596" y="0"/>
            <a:chExt cx="5509772" cy="6858000"/>
          </a:xfrm>
          <a:blipFill>
            <a:blip r:embed="rId3">
              <a:alphaModFix amt="94000"/>
            </a:blip>
            <a:stretch>
              <a:fillRect/>
            </a:stretch>
          </a:blipFill>
        </p:grpSpPr>
        <p:sp useBgFill="1"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A4EB9BBE-089E-E84B-F4A1-E5782631B1C7}"/>
                </a:ext>
              </a:extLst>
            </p:cNvPr>
            <p:cNvSpPr/>
            <p:nvPr/>
          </p:nvSpPr>
          <p:spPr>
            <a:xfrm>
              <a:off x="6382596" y="700549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B9D94A38-266C-CD57-FD35-700D322C90D1}"/>
                </a:ext>
              </a:extLst>
            </p:cNvPr>
            <p:cNvSpPr/>
            <p:nvPr/>
          </p:nvSpPr>
          <p:spPr>
            <a:xfrm>
              <a:off x="7350830" y="0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39DB0F34-B271-C8BB-97D8-FCD9C99B9077}"/>
                </a:ext>
              </a:extLst>
            </p:cNvPr>
            <p:cNvSpPr/>
            <p:nvPr/>
          </p:nvSpPr>
          <p:spPr>
            <a:xfrm>
              <a:off x="8319064" y="943897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EC127E57-0190-4188-C0BD-B7FEF89A8CFC}"/>
                </a:ext>
              </a:extLst>
            </p:cNvPr>
            <p:cNvSpPr/>
            <p:nvPr/>
          </p:nvSpPr>
          <p:spPr>
            <a:xfrm>
              <a:off x="9287298" y="0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FB260A49-77DF-386D-7325-ADB251D4EB12}"/>
                </a:ext>
              </a:extLst>
            </p:cNvPr>
            <p:cNvSpPr/>
            <p:nvPr/>
          </p:nvSpPr>
          <p:spPr>
            <a:xfrm>
              <a:off x="10255532" y="988142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26AF7064-5BD3-C7E0-13C3-F6D50217D149}"/>
                </a:ext>
              </a:extLst>
            </p:cNvPr>
            <p:cNvSpPr/>
            <p:nvPr/>
          </p:nvSpPr>
          <p:spPr>
            <a:xfrm>
              <a:off x="11223766" y="0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588440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185</Words>
  <Application>Microsoft Office PowerPoint</Application>
  <PresentationFormat>Panorámica</PresentationFormat>
  <Paragraphs>42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Aldhabi</vt:lpstr>
      <vt:lpstr>Amasis MT Pro Black</vt:lpstr>
      <vt:lpstr>Aptos</vt:lpstr>
      <vt:lpstr>Aptos Display</vt:lpstr>
      <vt:lpstr>Arial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Gutierrez Chaves</dc:creator>
  <cp:lastModifiedBy>David Gutierrez Chaves</cp:lastModifiedBy>
  <cp:revision>16</cp:revision>
  <dcterms:created xsi:type="dcterms:W3CDTF">2025-03-17T00:12:44Z</dcterms:created>
  <dcterms:modified xsi:type="dcterms:W3CDTF">2025-03-17T02:48:51Z</dcterms:modified>
</cp:coreProperties>
</file>